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84" r:id="rId18"/>
    <p:sldId id="285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6" r:id="rId29"/>
    <p:sldId id="283" r:id="rId30"/>
    <p:sldId id="27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9" autoAdjust="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2.bp.blogspot.com/-CAWtvi59bWA/UgfnIjE9FDI/AAAAAAAAKKo/e-9mMnB3KdI/s1600/beaded-Leo-00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3.bp.blogspot.com/-1bSqUI1pf9g/UwtXjaqb0-I/AAAAAAAAL3A/hwKXG3jaNik/s1600/pen-beaded-with-peyote-stitch-0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1.bp.blogspot.com/-NdiPAHnzrw8/T8aVkTO57EI/AAAAAAAAEZ4/6s89Ksr43cY/s1600/beaded_guitar_0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1.bp.blogspot.com/-mQjMbMubDlY/VYrV13EkaNI/AAAAAAAAMwU/xJhySh_SIQk/s1600/beaded-goat-126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H7AxSO_yAWU/TxHqZv_gGcI/AAAAAAAACgU/jlFcuwkbxUg/s1600/beaded_gladiolus_01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Irco3hRHFUc/UFtV_X1IUUI/AAAAAAAAGbY/hFaTr5G4dE4/s1600/pine_01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1.bp.blogspot.com/-TS9ywXuDwMI/UH2yrmiuKoI/AAAAAAAAHEM/ZMVXV1ot-SM/s1600/beaded_birch_0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-8723h0myJA/VP3Qb4eSrYI/AAAAAAAAMj0/L0Kgc50N_po/s1600/beaded-dachshund-71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2.bp.blogspot.com/-nWGn7-Kp-5Y/UODgkkdBHvI/AAAAAAAAIpU/oeEQLfu5g0g/s1600/beaded_christmas_tree_ball_0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2386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/>
              <a:t>Объемные Игрушки из бисера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886200"/>
            <a:ext cx="6486548" cy="1752600"/>
          </a:xfrm>
        </p:spPr>
        <p:txBody>
          <a:bodyPr/>
          <a:lstStyle/>
          <a:p>
            <a:r>
              <a:rPr lang="ru-RU" dirty="0" smtClean="0"/>
              <a:t>Саламатова Е. Ю. воспитатель МБДОУ № 79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dirty="0" smtClean="0">
                <a:solidFill>
                  <a:schemeClr val="tx2"/>
                </a:solidFill>
              </a:rPr>
              <a:t>Кирпичный стежок</a:t>
            </a:r>
            <a:r>
              <a:rPr lang="ru-RU" sz="4800" dirty="0" smtClean="0">
                <a:solidFill>
                  <a:schemeClr val="tx2"/>
                </a:solidFill>
              </a:rPr>
              <a:t>. </a:t>
            </a: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http://2.bp.blogspot.com/-CAWtvi59bWA/UgfnIjE9FDI/AAAAAAAAKKo/e-9mMnB3KdI/s320/beaded-Leo-001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4488"/>
            <a:ext cx="428628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info-4all.ru/images/0f8b9e3cba4ef1888f1b2322357e5bb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1571612"/>
            <a:ext cx="335758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7786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dirty="0" smtClean="0">
                <a:solidFill>
                  <a:schemeClr val="tx2"/>
                </a:solidFill>
              </a:rPr>
              <a:t>Мозаичное плетение</a:t>
            </a: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http://3.bp.blogspot.com/-1bSqUI1pf9g/UwtXjaqb0-I/AAAAAAAAL3A/hwKXG3jaNik/s320/pen-beaded-with-peyote-stitch-01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571876"/>
            <a:ext cx="5595966" cy="2695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mailbusiness.ru/images/stories/Pletenie/shemy-kosogo-pleteniya-fenechek12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643050"/>
            <a:ext cx="478634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dirty="0" smtClean="0">
                <a:solidFill>
                  <a:schemeClr val="tx2"/>
                </a:solidFill>
              </a:rPr>
              <a:t>Ручное ткачество</a:t>
            </a:r>
            <a:r>
              <a:rPr lang="ru-RU" sz="4800" dirty="0" smtClean="0">
                <a:solidFill>
                  <a:schemeClr val="tx2"/>
                </a:solidFill>
              </a:rPr>
              <a:t> </a:t>
            </a: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http://1.bp.blogspot.com/-NdiPAHnzrw8/T8aVkTO57EI/AAAAAAAAEZ4/6s89Ksr43cY/s320/beaded_guitar_01.JPG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571612"/>
            <a:ext cx="559596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masterbisera.ru/uploads/posts/2011-03/1300266527_l3zhci93d3cvyxpvzmyvzgf0ys93d3cvb2w0awsuc3bilnj1l2ltywdlcy9zdg9yawvzlziuanbn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4000504"/>
            <a:ext cx="4324350" cy="2416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dirty="0" smtClean="0">
                <a:solidFill>
                  <a:schemeClr val="tx2"/>
                </a:solidFill>
              </a:rPr>
              <a:t>Монастырское плетение</a:t>
            </a:r>
            <a:r>
              <a:rPr lang="ru-RU" sz="4800" dirty="0" smtClean="0">
                <a:solidFill>
                  <a:schemeClr val="tx2"/>
                </a:solidFill>
              </a:rPr>
              <a:t>. </a:t>
            </a: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http://1.bp.blogspot.com/-mQjMbMubDlY/VYrV13EkaNI/AAAAAAAAMwU/xJhySh_SIQk/s320/beaded-goat-126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857364"/>
            <a:ext cx="4667272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mtdata.ru/u25/photo25C5/20041082928-0/original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378621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8929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Схемы плетения объемных игрушек.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static.biserok.org/wp-content/uploads/2013/05/yagody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15370" cy="5929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estbiser.com/assets/files/2013/07/0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571480"/>
            <a:ext cx="7786742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rukodelie.by/07/R0507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298" y="500042"/>
            <a:ext cx="3763634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ÐÐ¾Ð¶ÑÑ ÐºÐ¾ÑÐ¾Ð²ÐºÐ°, ÑÐ¿Ð»ÐµÑÐµÐ½Ð½Ð°Ñ Ð¸Ð· Ð±Ð¸ÑÐµÑÐ° :: ÐÐ¾Ð´ÐµÐ»ÐºÐ¸ Ð¸Ð· Ð±Ð¸ÑÐµÑÐ° .  Ð¤ÐµÐ¹ÐºÐ¸Ð½, Ð±ÐµÐ·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71612"/>
            <a:ext cx="4286280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Роман\AppData\Local\Microsoft\Windows\Temporary Internet Files\Content.Word\DSCF739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4643446"/>
            <a:ext cx="5572164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C:\Users\Роман\AppData\Local\Microsoft\Windows\Temporary Internet Files\Content.Word\DSCF739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214290"/>
            <a:ext cx="4311977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Роман\AppData\Local\Microsoft\Windows\Temporary Internet Files\Content.Word\DSCF739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3200400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Роман\AppData\Local\Microsoft\Windows\Temporary Internet Files\Content.Word\DSCF740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2928934"/>
            <a:ext cx="1343025" cy="345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Роман\Desktop\DSCF740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642918"/>
            <a:ext cx="4572032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C:\Users\Роман\AppData\Local\Microsoft\Windows\Temporary Internet Files\Content.Word\DSCF740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429125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tp.rukodelie.by/07/U070824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285728"/>
            <a:ext cx="3102300" cy="4753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http://playing-field.ru/img/2015/051806/121358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000108"/>
            <a:ext cx="3967166" cy="481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4.bp.blogspot.com/-N91oGmk3cqA/VffnccjByCI/AAAAAAAAMzM/L9V8K8nQcPI/s1600/basic-beading-techniques-collage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928802"/>
            <a:ext cx="628654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0" y="-76944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Основные виды техники объемного плетения.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detskiy-sait.ru/wp-content/uploads/2011/07/dinozavr-shema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571480"/>
            <a:ext cx="7072362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delala-sama.ru/uploads/posts/2017-03/1490622593_kak_sdelyat_iz_bisera_krokodila_0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4572032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http://ch21.ru/foto14.png?i=11046&amp;k=krokodilchik-iz-bisera-shema-pleteniya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3071810"/>
            <a:ext cx="7019925" cy="3299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sterclassy.ru/uploads/posts/2012-05/1337858513_nachinayuschim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00042"/>
            <a:ext cx="4000528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static.biserok.org/wp-content/uploads/2010/02/utka-iz-bisera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571480"/>
            <a:ext cx="4286280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ranamasterov.ru/img4/i2013/05/13/hpqscan0002_-_kopiya.jpg"/>
          <p:cNvPicPr/>
          <p:nvPr/>
        </p:nvPicPr>
        <p:blipFill>
          <a:blip r:embed="rId2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4895850" cy="401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cdn01.ru/files/users/images/df/d6/dfd69c6fd048daa4e0e67928b3576ca0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429000"/>
            <a:ext cx="62769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https://vishivashka.ru/wp-content/uploads/myshka_iz_bisera_shema_pleteny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357166"/>
            <a:ext cx="6143618" cy="6143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biser.info/files/images2node/biser.info_60852032349b789263217d_o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14290"/>
            <a:ext cx="4071966" cy="614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www.rukodelie.by/07/R071206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357166"/>
            <a:ext cx="3852864" cy="600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sehobby.ru/brelok_delfin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2819400" cy="6089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http://static.biserok.org/wp-content/uploads/2010/02/shema-pingvin-iz-bisera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714356"/>
            <a:ext cx="3886200" cy="5138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589f00f4dcd1708042284a7f4822176c-l&amp;n=1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28604"/>
            <a:ext cx="3148014" cy="3598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http://biserinka.in.ua/wp-content/uploads/2011/05/kalibr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928670"/>
            <a:ext cx="4410075" cy="4873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rmakplus.ru/gallery/belka-izsh-bisera-shema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3807653" cy="578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8" name="AutoShape 4" descr="http://scienceschool.ru/gallery/eaa01fa82478e1d47f9888a04688938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handmadefrom.ru/wp-content/uploads/%D0%BF%D0%B0%D1%80%D0%B0%D0%BB%D0%BB%D0%B5%D0%BB%D1%8C%D0%BD%D0%BE%D0%B5-%D0%BF%D0%BB%D0%B5%D1%82%D0%B5%D0%BD%D0%B8%D0%B5-%D0%B1%D0%B8%D1%81%D0%B5%D1%80%D0%BE%D0%BC-%D1%81%D1%85%D0%B5%D0%BC%D1%8B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857232"/>
            <a:ext cx="4397361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2.bp.blogspot.com/-K8oj_59-e6w/WCQq72fiOuI/AAAAAAAAEII/sk-7ViOiIycRO37wsFZNbH4APlMvQYP7QCLcB/s1600/Drakonchik-iz-bisera-skhema-%25D0%25B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57166"/>
            <a:ext cx="4171953" cy="5776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http://f.mypage.ru/aea6e171ff47a4a308e3b932bc970a26_7234be37c0c5fb402ea446716e56613e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4143403" cy="5715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928670"/>
            <a:ext cx="68580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tx2"/>
                </a:solidFill>
              </a:rPr>
              <a:t>Плоское параллельное плетение</a:t>
            </a:r>
          </a:p>
          <a:p>
            <a:pPr lvl="0"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tx2"/>
                </a:solidFill>
              </a:rPr>
              <a:t>Французское плетение</a:t>
            </a:r>
          </a:p>
          <a:p>
            <a:pPr lvl="0"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tx2"/>
                </a:solidFill>
              </a:rPr>
              <a:t>Игольчатое плетение</a:t>
            </a:r>
          </a:p>
          <a:p>
            <a:pPr lvl="0"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tx2"/>
                </a:solidFill>
              </a:rPr>
              <a:t>Петельное плетение</a:t>
            </a:r>
          </a:p>
          <a:p>
            <a:pPr lvl="0"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tx2"/>
                </a:solidFill>
              </a:rPr>
              <a:t>Объемное параллельное плетение</a:t>
            </a:r>
          </a:p>
          <a:p>
            <a:pPr lvl="0"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tx2"/>
                </a:solidFill>
              </a:rPr>
              <a:t>Сетчатое плетение</a:t>
            </a:r>
          </a:p>
          <a:p>
            <a:pPr lvl="0"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tx2"/>
                </a:solidFill>
              </a:rPr>
              <a:t>Кирпичный стежок</a:t>
            </a:r>
          </a:p>
          <a:p>
            <a:pPr lvl="0"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tx2"/>
                </a:solidFill>
              </a:rPr>
              <a:t>Мозаичное плетение</a:t>
            </a:r>
          </a:p>
          <a:p>
            <a:pPr lvl="0"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tx2"/>
                </a:solidFill>
              </a:rPr>
              <a:t>Ручное ткачество</a:t>
            </a:r>
          </a:p>
          <a:p>
            <a:pPr lvl="0"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tx2"/>
                </a:solidFill>
              </a:rPr>
              <a:t>Монастырское плетение.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памятка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Объемная игрушка получается при одновременном плетении спинки и переда на одном куске проволоки, путем поворота изделия на 180 </a:t>
            </a:r>
            <a:r>
              <a:rPr lang="ru-RU" baseline="30000" dirty="0" smtClean="0"/>
              <a:t>0</a:t>
            </a:r>
            <a:r>
              <a:rPr lang="ru-RU" dirty="0" smtClean="0"/>
              <a:t> каждый раз при переходе от ряда «А» к ряду «Б» и обратно. 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					Внимание! </a:t>
            </a:r>
            <a:endParaRPr lang="ru-RU" dirty="0" smtClean="0"/>
          </a:p>
          <a:p>
            <a:r>
              <a:rPr lang="ru-RU" dirty="0" smtClean="0"/>
              <a:t>При плетении подтягивайте равномерно оба конца проволоки.</a:t>
            </a:r>
          </a:p>
          <a:p>
            <a:r>
              <a:rPr lang="ru-RU" dirty="0" smtClean="0"/>
              <a:t>Избегайте заломов проволоки!</a:t>
            </a:r>
          </a:p>
          <a:p>
            <a:r>
              <a:rPr lang="ru-RU" dirty="0" smtClean="0"/>
              <a:t>Придать объем и только после этого подтянуть проволоку.</a:t>
            </a:r>
          </a:p>
          <a:p>
            <a:r>
              <a:rPr lang="ru-RU" dirty="0" smtClean="0"/>
              <a:t>Дополнительная  проволока вставляется в соответствующие ряды по схеме, во время плетения этих рядов, пока ряд еще не затянут, чтобы концы были равной длины.</a:t>
            </a:r>
          </a:p>
          <a:p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71480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dirty="0" smtClean="0">
                <a:solidFill>
                  <a:schemeClr val="tx2"/>
                </a:solidFill>
              </a:rPr>
              <a:t>Плоское параллельное плетени</a:t>
            </a:r>
            <a:r>
              <a:rPr lang="ru-RU" sz="4800" dirty="0" smtClean="0">
                <a:solidFill>
                  <a:schemeClr val="tx2"/>
                </a:solidFill>
              </a:rPr>
              <a:t>е</a:t>
            </a: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http://4.bp.blogspot.com/-Crp12Th5Akw/UDAu_31VrII/AAAAAAAAFZ0/Qsz7R-_lh0I/s320/beaded_whale_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00306"/>
            <a:ext cx="528641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7643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dirty="0" smtClean="0">
                <a:solidFill>
                  <a:schemeClr val="tx2"/>
                </a:solidFill>
              </a:rPr>
              <a:t>Французское плетение</a:t>
            </a:r>
            <a:r>
              <a:rPr lang="ru-RU" sz="4800" dirty="0" smtClean="0">
                <a:solidFill>
                  <a:schemeClr val="tx2"/>
                </a:solidFill>
              </a:rPr>
              <a:t> </a:t>
            </a: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http://www.rukodelie.by/15/R151108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643050"/>
            <a:ext cx="2919414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1.bp.blogspot.com/-H7AxSO_yAWU/TxHqZv_gGcI/AAAAAAAACgU/jlFcuwkbxUg/s320/beaded_gladiolus_01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357298"/>
            <a:ext cx="3857652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28604"/>
            <a:ext cx="6929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dirty="0" smtClean="0">
                <a:solidFill>
                  <a:schemeClr val="tx2"/>
                </a:solidFill>
              </a:rPr>
              <a:t>Игольчатое плетение.</a:t>
            </a:r>
            <a:r>
              <a:rPr lang="ru-RU" sz="4800" dirty="0" smtClean="0">
                <a:solidFill>
                  <a:schemeClr val="tx2"/>
                </a:solidFill>
              </a:rPr>
              <a:t> </a:t>
            </a: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https://ds02.infourok.ru/uploads/ex/0e13/0006150a-c6dcc235/img2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857364"/>
            <a:ext cx="428628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2.bp.blogspot.com/-Irco3hRHFUc/UFtV_X1IUUI/AAAAAAAAGbY/hFaTr5G4dE4/s320/pine_01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428736"/>
            <a:ext cx="392909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dirty="0" smtClean="0">
                <a:solidFill>
                  <a:schemeClr val="tx2"/>
                </a:solidFill>
              </a:rPr>
              <a:t>Петельное плетение</a:t>
            </a:r>
            <a:endParaRPr lang="ru-RU" sz="4800" i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http://1.bp.blogspot.com/-TS9ywXuDwMI/UH2yrmiuKoI/AAAAAAAAHEM/ZMVXV1ot-SM/s320/beaded_birch_01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428736"/>
            <a:ext cx="3571900" cy="4905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4.bp.blogspot.com/-Sx5vq63jQl0/UUgzraDeehI/AAAAAAAAB5k/o6WDolRINLk/s1600/derevo_biser_7.jpg"/>
          <p:cNvPicPr/>
          <p:nvPr/>
        </p:nvPicPr>
        <p:blipFill>
          <a:blip r:embed="rId4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214686"/>
            <a:ext cx="4019550" cy="283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://4.bp.blogspot.com/-SoWOLpFIb_c/Tq-0z3x_diI/AAAAAAAAAI0/GiXEu6uhNb0/s1600/pletenie_petelnoe_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571612"/>
            <a:ext cx="178595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dirty="0" smtClean="0">
                <a:solidFill>
                  <a:schemeClr val="tx2"/>
                </a:solidFill>
              </a:rPr>
              <a:t>Объемное параллельное плетение</a:t>
            </a: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http://2.bp.blogspot.com/-ggSWGoyoM-A/UH7TTMM5mOI/AAAAAAAAAqk/NVdpKc_tRq0/s1600/10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1928802"/>
            <a:ext cx="457203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3.bp.blogspot.com/--8723h0myJA/VP3Qb4eSrYI/AAAAAAAAMj0/L0Kgc50N_po/s320/beaded-dachshund-71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496"/>
            <a:ext cx="4071966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dirty="0" smtClean="0">
                <a:solidFill>
                  <a:schemeClr val="tx2"/>
                </a:solidFill>
              </a:rPr>
              <a:t>Сетчатое плетение</a:t>
            </a:r>
            <a:r>
              <a:rPr lang="ru-RU" sz="4800" dirty="0" smtClean="0">
                <a:solidFill>
                  <a:schemeClr val="tx2"/>
                </a:solidFill>
              </a:rPr>
              <a:t> </a:t>
            </a: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http://2.bp.blogspot.com/-nWGn7-Kp-5Y/UODgkkdBHvI/AAAAAAAAIpU/oeEQLfu5g0g/s320/beaded_christmas_tree_ball_01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421484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://mypresentation.ru/documents/f88aff9243e41ef6b8c57a61c8615c10/img1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3143248"/>
            <a:ext cx="592932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</TotalTime>
  <Words>110</Words>
  <Application>Microsoft Office PowerPoint</Application>
  <PresentationFormat>Экран (4:3)</PresentationFormat>
  <Paragraphs>35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Объемные Игрушки из бисера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Игрушки из бисера</dc:title>
  <dc:creator>Роман</dc:creator>
  <cp:lastModifiedBy>Русанова Екатерина</cp:lastModifiedBy>
  <cp:revision>14</cp:revision>
  <dcterms:created xsi:type="dcterms:W3CDTF">2018-04-14T12:55:38Z</dcterms:created>
  <dcterms:modified xsi:type="dcterms:W3CDTF">2018-04-19T10:29:10Z</dcterms:modified>
</cp:coreProperties>
</file>